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6" r:id="rId2"/>
    <p:sldId id="274" r:id="rId3"/>
    <p:sldId id="262" r:id="rId4"/>
    <p:sldId id="271" r:id="rId5"/>
    <p:sldId id="277" r:id="rId6"/>
    <p:sldId id="269" r:id="rId7"/>
    <p:sldId id="275" r:id="rId8"/>
    <p:sldId id="276" r:id="rId9"/>
    <p:sldId id="27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facebook.com/RLadiesGaboro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f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fif"/><Relationship Id="rId7" Type="http://schemas.openxmlformats.org/officeDocument/2006/relationships/image" Target="../media/image25.jf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fif"/><Relationship Id="rId5" Type="http://schemas.openxmlformats.org/officeDocument/2006/relationships/image" Target="../media/image23.jfif"/><Relationship Id="rId10" Type="http://schemas.openxmlformats.org/officeDocument/2006/relationships/image" Target="../media/image28.jpg"/><Relationship Id="rId4" Type="http://schemas.openxmlformats.org/officeDocument/2006/relationships/image" Target="../media/image22.jfif"/><Relationship Id="rId9" Type="http://schemas.openxmlformats.org/officeDocument/2006/relationships/image" Target="../media/image27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81192" y="2854129"/>
            <a:ext cx="11029615" cy="1497507"/>
          </a:xfrm>
        </p:spPr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R-LADIES</a:t>
            </a:r>
            <a:r>
              <a:rPr lang="en-GB" dirty="0" smtClean="0"/>
              <a:t> </a:t>
            </a:r>
            <a:r>
              <a:rPr lang="en-GB" dirty="0" smtClean="0">
                <a:latin typeface="Berlin Sans FB" panose="020E0602020502020306" pitchFamily="34" charset="0"/>
              </a:rPr>
              <a:t>GABORONE FIRST MEETUP 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47816" y="4282247"/>
            <a:ext cx="11029615" cy="600556"/>
          </a:xfrm>
        </p:spPr>
        <p:txBody>
          <a:bodyPr>
            <a:noAutofit/>
          </a:bodyPr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06 November 2021</a:t>
            </a:r>
          </a:p>
          <a:p>
            <a:r>
              <a:rPr lang="en-GB" dirty="0" smtClean="0"/>
              <a:t>                                                 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r="16079" b="-478"/>
          <a:stretch/>
        </p:blipFill>
        <p:spPr>
          <a:xfrm>
            <a:off x="3153844" y="939785"/>
            <a:ext cx="5222405" cy="19254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65" y="638449"/>
            <a:ext cx="2537746" cy="253774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5" y="737817"/>
            <a:ext cx="2859943" cy="2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Like-Follow-SHARE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0638" y="2083881"/>
            <a:ext cx="11029615" cy="36783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</a:t>
            </a:r>
          </a:p>
          <a:p>
            <a:pPr marL="0" indent="0">
              <a:buNone/>
            </a:pPr>
            <a:r>
              <a:rPr lang="en-GB" sz="2400" dirty="0"/>
              <a:t> </a:t>
            </a:r>
            <a:r>
              <a:rPr lang="en-GB" sz="2400" dirty="0" smtClean="0"/>
              <a:t>           </a:t>
            </a:r>
            <a:r>
              <a:rPr lang="en-GB" sz="2400" dirty="0" smtClean="0">
                <a:latin typeface="Berlin Sans FB" panose="020E0602020502020306" pitchFamily="34" charset="0"/>
              </a:rPr>
              <a:t>https</a:t>
            </a:r>
            <a:r>
              <a:rPr lang="en-GB" sz="2400" dirty="0">
                <a:latin typeface="Berlin Sans FB" panose="020E0602020502020306" pitchFamily="34" charset="0"/>
              </a:rPr>
              <a:t>://</a:t>
            </a:r>
            <a:r>
              <a:rPr lang="en-GB" sz="2400" dirty="0" smtClean="0">
                <a:latin typeface="Berlin Sans FB" panose="020E0602020502020306" pitchFamily="34" charset="0"/>
              </a:rPr>
              <a:t>www.meetup.com/rladies-gaborone/</a:t>
            </a:r>
          </a:p>
          <a:p>
            <a:pPr marL="0" indent="0">
              <a:buNone/>
            </a:pPr>
            <a:r>
              <a:rPr lang="en-GB" sz="2400" dirty="0">
                <a:latin typeface="Berlin Sans FB" panose="020E0602020502020306" pitchFamily="34" charset="0"/>
              </a:rPr>
              <a:t> </a:t>
            </a:r>
            <a:r>
              <a:rPr lang="en-GB" sz="2400" dirty="0" smtClean="0">
                <a:latin typeface="Berlin Sans FB" panose="020E0602020502020306" pitchFamily="34" charset="0"/>
              </a:rPr>
              <a:t>            </a:t>
            </a:r>
          </a:p>
          <a:p>
            <a:pPr marL="0" indent="0">
              <a:buNone/>
            </a:pPr>
            <a:r>
              <a:rPr lang="en-GB" sz="2400" dirty="0" smtClean="0">
                <a:latin typeface="Berlin Sans FB" panose="020E0602020502020306" pitchFamily="34" charset="0"/>
              </a:rPr>
              <a:t>             https</a:t>
            </a:r>
            <a:r>
              <a:rPr lang="en-GB" sz="2400" dirty="0">
                <a:latin typeface="Berlin Sans FB" panose="020E0602020502020306" pitchFamily="34" charset="0"/>
              </a:rPr>
              <a:t>://twitter.com/RLadiesGaborone</a:t>
            </a:r>
          </a:p>
          <a:p>
            <a:pPr marL="0" indent="0">
              <a:buNone/>
            </a:pPr>
            <a:endParaRPr lang="en-GB" sz="2400" dirty="0">
              <a:latin typeface="Berlin Sans FB" panose="020E0602020502020306" pitchFamily="34" charset="0"/>
              <a:hlinkClick r:id="rId2"/>
            </a:endParaRPr>
          </a:p>
          <a:p>
            <a:pPr marL="0" indent="0">
              <a:buNone/>
            </a:pPr>
            <a:r>
              <a:rPr lang="en-GB" sz="2400" dirty="0" smtClean="0">
                <a:latin typeface="Berlin Sans FB" panose="020E0602020502020306" pitchFamily="34" charset="0"/>
              </a:rPr>
              <a:t>             https</a:t>
            </a:r>
            <a:r>
              <a:rPr lang="en-GB" sz="2400" dirty="0">
                <a:latin typeface="Berlin Sans FB" panose="020E0602020502020306" pitchFamily="34" charset="0"/>
              </a:rPr>
              <a:t>://www.facebook.com/RLadiesGaborone</a:t>
            </a:r>
            <a:r>
              <a:rPr lang="en-GB" sz="2400" dirty="0" smtClean="0">
                <a:latin typeface="Berlin Sans FB" panose="020E0602020502020306" pitchFamily="34" charset="0"/>
              </a:rPr>
              <a:t>/</a:t>
            </a:r>
          </a:p>
          <a:p>
            <a:pPr marL="0" indent="0">
              <a:buNone/>
            </a:pPr>
            <a:endParaRPr lang="en-GB" sz="2400" dirty="0" smtClean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GB" sz="2400" dirty="0" smtClean="0">
                <a:latin typeface="Berlin Sans FB" panose="020E0602020502020306" pitchFamily="34" charset="0"/>
              </a:rPr>
              <a:t>             https</a:t>
            </a:r>
            <a:r>
              <a:rPr lang="en-GB" sz="2400" dirty="0">
                <a:latin typeface="Berlin Sans FB" panose="020E0602020502020306" pitchFamily="34" charset="0"/>
              </a:rPr>
              <a:t>://www.linkedin.com/company/r-ladies-gaborone/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571" y="2322359"/>
            <a:ext cx="888760" cy="851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6" r="26196" b="11520"/>
          <a:stretch/>
        </p:blipFill>
        <p:spPr>
          <a:xfrm>
            <a:off x="1810895" y="3418063"/>
            <a:ext cx="527173" cy="52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28945" r="39185" b="24330"/>
          <a:stretch/>
        </p:blipFill>
        <p:spPr>
          <a:xfrm>
            <a:off x="1746677" y="4229537"/>
            <a:ext cx="655608" cy="698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3" t="27258" r="26923" b="24038"/>
          <a:stretch/>
        </p:blipFill>
        <p:spPr>
          <a:xfrm>
            <a:off x="1811197" y="5089372"/>
            <a:ext cx="526871" cy="5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FOUNDERS &amp; organisers</a:t>
            </a:r>
            <a:endParaRPr lang="en-GB" dirty="0">
              <a:latin typeface="Berlin Sans FB" panose="020E0602020502020306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970" y="2132213"/>
            <a:ext cx="3864634" cy="3617588"/>
          </a:xfrm>
        </p:spPr>
        <p:txBody>
          <a:bodyPr>
            <a:normAutofit/>
          </a:bodyPr>
          <a:lstStyle/>
          <a:p>
            <a:r>
              <a:rPr lang="en-GB" sz="1400" dirty="0" err="1" smtClean="0"/>
              <a:t>Msc</a:t>
            </a:r>
            <a:r>
              <a:rPr lang="en-GB" sz="1400" dirty="0" smtClean="0"/>
              <a:t> </a:t>
            </a:r>
            <a:r>
              <a:rPr lang="en-GB" sz="1400" dirty="0"/>
              <a:t>Information Systems, graduated-2019</a:t>
            </a:r>
          </a:p>
          <a:p>
            <a:r>
              <a:rPr lang="en-GB" sz="1400" dirty="0" smtClean="0"/>
              <a:t>Founder </a:t>
            </a:r>
            <a:r>
              <a:rPr lang="en-GB" sz="1400" dirty="0"/>
              <a:t>&amp; Co-organiser of R-Ladies Gaborone, </a:t>
            </a:r>
            <a:r>
              <a:rPr lang="en-GB" sz="1400" dirty="0" smtClean="0"/>
              <a:t>2021</a:t>
            </a:r>
          </a:p>
          <a:p>
            <a:r>
              <a:rPr lang="en-GB" sz="1400" dirty="0" smtClean="0"/>
              <a:t>Teaching </a:t>
            </a:r>
            <a:r>
              <a:rPr lang="en-GB" sz="1400" dirty="0"/>
              <a:t>Assistant at the University of Botswana, 2016-2020</a:t>
            </a:r>
          </a:p>
          <a:p>
            <a:pPr marL="0" indent="0">
              <a:buNone/>
            </a:pPr>
            <a:r>
              <a:rPr lang="en-GB" sz="1400" dirty="0"/>
              <a:t>     </a:t>
            </a:r>
            <a:r>
              <a:rPr lang="en-GB" sz="1400" dirty="0" smtClean="0"/>
              <a:t> Junior </a:t>
            </a:r>
            <a:r>
              <a:rPr lang="en-GB" sz="1400" dirty="0"/>
              <a:t>Business Analyst, Gauteng Dept. of </a:t>
            </a:r>
          </a:p>
          <a:p>
            <a:pPr marL="0" indent="0">
              <a:buNone/>
            </a:pPr>
            <a:r>
              <a:rPr lang="en-GB" sz="1400" dirty="0" smtClean="0"/>
              <a:t>      Education</a:t>
            </a:r>
            <a:r>
              <a:rPr lang="en-GB" sz="1400" dirty="0"/>
              <a:t>, 2012-2014</a:t>
            </a:r>
          </a:p>
          <a:p>
            <a:r>
              <a:rPr lang="en-GB" sz="1400" b="1" dirty="0"/>
              <a:t>Interests:</a:t>
            </a:r>
            <a:r>
              <a:rPr lang="en-GB" sz="1400" dirty="0"/>
              <a:t> Business Intelligence, Data Analysis, Machine Learning, Data </a:t>
            </a:r>
            <a:r>
              <a:rPr lang="en-GB" sz="1400" dirty="0" smtClean="0"/>
              <a:t>Science</a:t>
            </a:r>
            <a:endParaRPr lang="en-GB" sz="1400" dirty="0"/>
          </a:p>
          <a:p>
            <a:r>
              <a:rPr lang="en-GB" sz="1400" b="1" dirty="0"/>
              <a:t>Twitter</a:t>
            </a:r>
            <a:r>
              <a:rPr lang="en-GB" sz="1400" dirty="0"/>
              <a:t>: @simisani10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4" t="24528" r="13264" b="16823"/>
          <a:stretch/>
        </p:blipFill>
        <p:spPr>
          <a:xfrm>
            <a:off x="5719314" y="3013368"/>
            <a:ext cx="1777041" cy="18552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1" y="2923091"/>
            <a:ext cx="1924953" cy="1924953"/>
          </a:xfrm>
          <a:prstGeom prst="rect">
            <a:avLst/>
          </a:prstGeom>
        </p:spPr>
      </p:pic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2393110" y="1811598"/>
            <a:ext cx="3608718" cy="4258817"/>
          </a:xfrm>
        </p:spPr>
        <p:txBody>
          <a:bodyPr>
            <a:normAutofit/>
          </a:bodyPr>
          <a:lstStyle/>
          <a:p>
            <a:r>
              <a:rPr lang="en-GB" sz="1400" dirty="0" err="1" smtClean="0">
                <a:latin typeface="Berlin Sans FB" panose="020E0602020502020306" pitchFamily="34" charset="0"/>
              </a:rPr>
              <a:t>Msc</a:t>
            </a:r>
            <a:r>
              <a:rPr lang="en-GB" sz="1400" dirty="0" smtClean="0">
                <a:latin typeface="Berlin Sans FB" panose="020E0602020502020306" pitchFamily="34" charset="0"/>
              </a:rPr>
              <a:t> Computer Science, graduating-2021</a:t>
            </a:r>
            <a:endParaRPr lang="en-GB" sz="1400" dirty="0">
              <a:latin typeface="Berlin Sans FB" panose="020E0602020502020306" pitchFamily="34" charset="0"/>
            </a:endParaRPr>
          </a:p>
          <a:p>
            <a:r>
              <a:rPr lang="en-GB" sz="1400" dirty="0" smtClean="0">
                <a:latin typeface="Berlin Sans FB" panose="020E0602020502020306" pitchFamily="34" charset="0"/>
              </a:rPr>
              <a:t>Founder </a:t>
            </a:r>
            <a:r>
              <a:rPr lang="en-GB" sz="1400" dirty="0">
                <a:latin typeface="Berlin Sans FB" panose="020E0602020502020306" pitchFamily="34" charset="0"/>
              </a:rPr>
              <a:t>&amp; Co-organiser of R-Ladies Gaborone, </a:t>
            </a:r>
            <a:r>
              <a:rPr lang="en-GB" sz="1400" dirty="0" smtClean="0">
                <a:latin typeface="Berlin Sans FB" panose="020E0602020502020306" pitchFamily="34" charset="0"/>
              </a:rPr>
              <a:t>2021</a:t>
            </a:r>
          </a:p>
          <a:p>
            <a:r>
              <a:rPr lang="en-GB" sz="1400" dirty="0" smtClean="0">
                <a:latin typeface="Berlin Sans FB" panose="020E0602020502020306" pitchFamily="34" charset="0"/>
              </a:rPr>
              <a:t>Interests</a:t>
            </a:r>
            <a:r>
              <a:rPr lang="en-GB" sz="1400" dirty="0">
                <a:latin typeface="Berlin Sans FB" panose="020E0602020502020306" pitchFamily="34" charset="0"/>
              </a:rPr>
              <a:t>: </a:t>
            </a:r>
            <a:r>
              <a:rPr lang="en-GB" sz="1400" dirty="0" smtClean="0">
                <a:latin typeface="Berlin Sans FB" panose="020E0602020502020306" pitchFamily="34" charset="0"/>
              </a:rPr>
              <a:t>Entrepreneur, </a:t>
            </a:r>
            <a:r>
              <a:rPr lang="en-GB" sz="1400" dirty="0">
                <a:latin typeface="Berlin Sans FB" panose="020E0602020502020306" pitchFamily="34" charset="0"/>
              </a:rPr>
              <a:t>Data </a:t>
            </a:r>
            <a:r>
              <a:rPr lang="en-GB" sz="1400" dirty="0" smtClean="0">
                <a:latin typeface="Berlin Sans FB" panose="020E0602020502020306" pitchFamily="34" charset="0"/>
              </a:rPr>
              <a:t>Science</a:t>
            </a:r>
            <a:endParaRPr lang="en-GB" sz="1400" dirty="0">
              <a:latin typeface="Berlin Sans FB" panose="020E0602020502020306" pitchFamily="34" charset="0"/>
            </a:endParaRPr>
          </a:p>
          <a:p>
            <a:r>
              <a:rPr lang="en-GB" sz="1400" dirty="0">
                <a:latin typeface="Berlin Sans FB" panose="020E0602020502020306" pitchFamily="34" charset="0"/>
              </a:rPr>
              <a:t>Twitter: </a:t>
            </a:r>
            <a:r>
              <a:rPr lang="en-GB" sz="1400" dirty="0" smtClean="0">
                <a:latin typeface="Berlin Sans FB" panose="020E0602020502020306" pitchFamily="34" charset="0"/>
              </a:rPr>
              <a:t>@</a:t>
            </a:r>
            <a:r>
              <a:rPr lang="en-GB" sz="1400" dirty="0" err="1" smtClean="0">
                <a:latin typeface="Berlin Sans FB" panose="020E0602020502020306" pitchFamily="34" charset="0"/>
              </a:rPr>
              <a:t>ontizy</a:t>
            </a:r>
            <a:endParaRPr lang="en-GB" sz="1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41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61" y="150065"/>
            <a:ext cx="11029616" cy="1013800"/>
          </a:xfrm>
        </p:spPr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Who are R-LADIES GABORONE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48" t="17603" r="13619" b="3880"/>
          <a:stretch/>
        </p:blipFill>
        <p:spPr>
          <a:xfrm>
            <a:off x="6190329" y="1120957"/>
            <a:ext cx="5512279" cy="3375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4035" r="21579" b="19766"/>
          <a:stretch/>
        </p:blipFill>
        <p:spPr>
          <a:xfrm>
            <a:off x="369751" y="1159564"/>
            <a:ext cx="6011409" cy="2854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5369" t="12271" r="31879" b="7323"/>
          <a:stretch/>
        </p:blipFill>
        <p:spPr>
          <a:xfrm>
            <a:off x="868881" y="3225124"/>
            <a:ext cx="3694492" cy="3385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1620" t="15798" r="34251" b="5010"/>
          <a:stretch/>
        </p:blipFill>
        <p:spPr>
          <a:xfrm>
            <a:off x="4614223" y="3129247"/>
            <a:ext cx="3907768" cy="3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4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Who are r-ladies </a:t>
            </a:r>
            <a:r>
              <a:rPr lang="en-GB" dirty="0" err="1" smtClean="0">
                <a:latin typeface="Berlin Sans FB" panose="020E0602020502020306" pitchFamily="34" charset="0"/>
              </a:rPr>
              <a:t>gaborone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73" t="18279" r="13334" b="6157"/>
          <a:stretch/>
        </p:blipFill>
        <p:spPr>
          <a:xfrm>
            <a:off x="1733908" y="1811545"/>
            <a:ext cx="7021903" cy="4649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96849" y="3694255"/>
            <a:ext cx="1290826" cy="1703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5540" y="393620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We Are Here</a:t>
            </a:r>
            <a:endParaRPr lang="en-GB" sz="2000" dirty="0">
              <a:solidFill>
                <a:schemeClr val="accent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9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313" y="228884"/>
            <a:ext cx="11029616" cy="1013800"/>
          </a:xfrm>
        </p:spPr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Vision. Mission. aim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97" b="29700"/>
          <a:stretch/>
        </p:blipFill>
        <p:spPr>
          <a:xfrm>
            <a:off x="6635962" y="1152624"/>
            <a:ext cx="5114271" cy="5070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72" y="3133282"/>
            <a:ext cx="3429171" cy="22819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46" y="3360088"/>
            <a:ext cx="3142226" cy="2261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98" y="1197684"/>
            <a:ext cx="4200302" cy="2100151"/>
          </a:xfrm>
          <a:prstGeom prst="rect">
            <a:avLst/>
          </a:prstGeom>
        </p:spPr>
      </p:pic>
      <p:sp>
        <p:nvSpPr>
          <p:cNvPr id="19" name="Right Bracket 18"/>
          <p:cNvSpPr/>
          <p:nvPr/>
        </p:nvSpPr>
        <p:spPr>
          <a:xfrm>
            <a:off x="8797179" y="1708030"/>
            <a:ext cx="422292" cy="1846053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Left Bracket 19"/>
          <p:cNvSpPr/>
          <p:nvPr/>
        </p:nvSpPr>
        <p:spPr>
          <a:xfrm>
            <a:off x="7332160" y="1574420"/>
            <a:ext cx="362309" cy="1785668"/>
          </a:xfrm>
          <a:prstGeom prst="lef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7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WHERE IS DATA SCIENCE NEEDED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531" t="28071" r="37527" b="33428"/>
          <a:stretch/>
        </p:blipFill>
        <p:spPr>
          <a:xfrm>
            <a:off x="581192" y="1841312"/>
            <a:ext cx="4418926" cy="330667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7"/>
          <a:stretch/>
        </p:blipFill>
        <p:spPr>
          <a:xfrm>
            <a:off x="3464577" y="3801643"/>
            <a:ext cx="2273426" cy="16735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34" y="5579383"/>
            <a:ext cx="5492568" cy="638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9623" t="12089" r="33208" b="11698"/>
          <a:stretch/>
        </p:blipFill>
        <p:spPr>
          <a:xfrm>
            <a:off x="5917002" y="1863969"/>
            <a:ext cx="5889762" cy="46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50"/>
          <a:stretch/>
        </p:blipFill>
        <p:spPr>
          <a:xfrm>
            <a:off x="3281474" y="2477887"/>
            <a:ext cx="5086350" cy="15343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50" y="1319212"/>
            <a:ext cx="2800350" cy="1628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5" y="3395661"/>
            <a:ext cx="2619375" cy="1743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07" y="681038"/>
            <a:ext cx="2933700" cy="15525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7" y="2464593"/>
            <a:ext cx="2705100" cy="1695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2" y="4476750"/>
            <a:ext cx="2495550" cy="1828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07"/>
          <a:stretch/>
        </p:blipFill>
        <p:spPr>
          <a:xfrm>
            <a:off x="4862624" y="634799"/>
            <a:ext cx="3483545" cy="18526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46" y="4168379"/>
            <a:ext cx="1885029" cy="18766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30645" b="-1075"/>
          <a:stretch/>
        </p:blipFill>
        <p:spPr>
          <a:xfrm>
            <a:off x="2085975" y="4232733"/>
            <a:ext cx="1926813" cy="231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5" y="1794294"/>
            <a:ext cx="6418052" cy="36101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>
                <a:latin typeface="Berlin Sans FB" panose="020E0602020502020306" pitchFamily="34" charset="0"/>
              </a:rPr>
              <a:t>FUTURE EVENTS</a:t>
            </a:r>
            <a:endParaRPr lang="en-GB" dirty="0">
              <a:latin typeface="Berlin Sans FB" panose="020E0602020502020306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4386" t="12957" r="60599" b="59245"/>
          <a:stretch/>
        </p:blipFill>
        <p:spPr>
          <a:xfrm>
            <a:off x="6194347" y="1794294"/>
            <a:ext cx="5338590" cy="1906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53621" y="1875317"/>
            <a:ext cx="146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Botswana</a:t>
            </a:r>
            <a:endParaRPr lang="en-GB" sz="2400" dirty="0">
              <a:solidFill>
                <a:schemeClr val="accent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66" y="3854555"/>
            <a:ext cx="3042350" cy="2278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97063" y="4630011"/>
            <a:ext cx="1466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Physical Meetups</a:t>
            </a:r>
            <a:endParaRPr lang="en-GB" sz="2400" dirty="0">
              <a:solidFill>
                <a:schemeClr val="accent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9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626" t="12327" r="3492" b="11321"/>
          <a:stretch/>
        </p:blipFill>
        <p:spPr>
          <a:xfrm>
            <a:off x="80589" y="0"/>
            <a:ext cx="12033632" cy="6469811"/>
          </a:xfrm>
          <a:prstGeom prst="rect">
            <a:avLst/>
          </a:prstGeom>
        </p:spPr>
      </p:pic>
      <p:pic>
        <p:nvPicPr>
          <p:cNvPr id="11" name="Content Placeholder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3" y="1636331"/>
            <a:ext cx="2126619" cy="2270643"/>
          </a:xfrm>
        </p:spPr>
      </p:pic>
      <p:sp>
        <p:nvSpPr>
          <p:cNvPr id="12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463386" y="2070203"/>
            <a:ext cx="3419891" cy="553373"/>
          </a:xfrm>
        </p:spPr>
        <p:txBody>
          <a:bodyPr/>
          <a:lstStyle/>
          <a:p>
            <a:r>
              <a:rPr lang="en-GB" dirty="0" smtClean="0">
                <a:latin typeface="Berlin Sans FB Demi" panose="020E0802020502020306" pitchFamily="34" charset="0"/>
              </a:rPr>
              <a:t>Michela </a:t>
            </a:r>
            <a:r>
              <a:rPr lang="en-GB" dirty="0" err="1" smtClean="0">
                <a:latin typeface="Berlin Sans FB Demi" panose="020E0802020502020306" pitchFamily="34" charset="0"/>
              </a:rPr>
              <a:t>Cameletti</a:t>
            </a:r>
            <a:r>
              <a:rPr lang="en-GB" dirty="0" smtClean="0">
                <a:latin typeface="Berlin Sans FB Demi" panose="020E0802020502020306" pitchFamily="34" charset="0"/>
              </a:rPr>
              <a:t>, Italy,</a:t>
            </a:r>
          </a:p>
          <a:p>
            <a:r>
              <a:rPr lang="en-GB" dirty="0" smtClean="0">
                <a:latin typeface="Berlin Sans FB Demi" panose="020E0802020502020306" pitchFamily="34" charset="0"/>
              </a:rPr>
              <a:t>R in Academic work</a:t>
            </a:r>
          </a:p>
          <a:p>
            <a:r>
              <a:rPr lang="en-GB" dirty="0" smtClean="0">
                <a:latin typeface="Berlin Sans FB Demi" panose="020E0802020502020306" pitchFamily="34" charset="0"/>
              </a:rPr>
              <a:t>11 December 2021</a:t>
            </a:r>
            <a:endParaRPr lang="en-GB" dirty="0">
              <a:latin typeface="Berlin Sans FB Demi" panose="020E0802020502020306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2"/>
          <a:stretch/>
        </p:blipFill>
        <p:spPr>
          <a:xfrm>
            <a:off x="8637730" y="1411318"/>
            <a:ext cx="2094068" cy="2132567"/>
          </a:xfrm>
          <a:prstGeom prst="rect">
            <a:avLst/>
          </a:prstGeom>
        </p:spPr>
      </p:pic>
      <p:sp>
        <p:nvSpPr>
          <p:cNvPr id="14" name="Text Placeholder 8"/>
          <p:cNvSpPr txBox="1">
            <a:spLocks/>
          </p:cNvSpPr>
          <p:nvPr/>
        </p:nvSpPr>
        <p:spPr>
          <a:xfrm>
            <a:off x="6097405" y="2477601"/>
            <a:ext cx="3033547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Berlin Sans FB Demi" panose="020E0802020502020306" pitchFamily="34" charset="0"/>
              </a:rPr>
              <a:t>Simisani Ndaba,</a:t>
            </a:r>
          </a:p>
          <a:p>
            <a:r>
              <a:rPr lang="en-GB" dirty="0" smtClean="0">
                <a:latin typeface="Berlin Sans FB Demi" panose="020E0802020502020306" pitchFamily="34" charset="0"/>
              </a:rPr>
              <a:t>Data Cleaning Using R</a:t>
            </a:r>
            <a:endParaRPr lang="en-GB" dirty="0">
              <a:latin typeface="Berlin Sans FB Demi" panose="020E0802020502020306" pitchFamily="34" charset="0"/>
            </a:endParaRPr>
          </a:p>
          <a:p>
            <a:r>
              <a:rPr lang="en-GB" dirty="0" smtClean="0">
                <a:latin typeface="Berlin Sans FB Demi" panose="020E0802020502020306" pitchFamily="34" charset="0"/>
              </a:rPr>
              <a:t>22nd January 2022</a:t>
            </a:r>
            <a:endParaRPr lang="en-GB" dirty="0">
              <a:latin typeface="Berlin Sans FB Demi" panose="020E0802020502020306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6" b="17610"/>
          <a:stretch/>
        </p:blipFill>
        <p:spPr>
          <a:xfrm>
            <a:off x="3360941" y="4112833"/>
            <a:ext cx="2334838" cy="2151119"/>
          </a:xfrm>
          <a:prstGeom prst="rect">
            <a:avLst/>
          </a:prstGeom>
        </p:spPr>
      </p:pic>
      <p:sp>
        <p:nvSpPr>
          <p:cNvPr id="16" name="Text Placeholder 8"/>
          <p:cNvSpPr txBox="1">
            <a:spLocks/>
          </p:cNvSpPr>
          <p:nvPr/>
        </p:nvSpPr>
        <p:spPr>
          <a:xfrm>
            <a:off x="591396" y="4989932"/>
            <a:ext cx="3426157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>
                <a:latin typeface="Berlin Sans FB Demi" panose="020E0802020502020306" pitchFamily="34" charset="0"/>
              </a:rPr>
              <a:t>Mouneem</a:t>
            </a:r>
            <a:r>
              <a:rPr lang="en-GB" dirty="0" smtClean="0">
                <a:latin typeface="Berlin Sans FB Demi" panose="020E0802020502020306" pitchFamily="34" charset="0"/>
              </a:rPr>
              <a:t>, Tunisia</a:t>
            </a:r>
          </a:p>
          <a:p>
            <a:r>
              <a:rPr lang="en-GB" dirty="0" smtClean="0">
                <a:latin typeface="Berlin Sans FB Demi" panose="020E0802020502020306" pitchFamily="34" charset="0"/>
              </a:rPr>
              <a:t>Medical Science Data Analysis in R</a:t>
            </a:r>
            <a:endParaRPr lang="en-GB" dirty="0">
              <a:latin typeface="Berlin Sans FB Demi" panose="020E0802020502020306" pitchFamily="34" charset="0"/>
            </a:endParaRPr>
          </a:p>
          <a:p>
            <a:r>
              <a:rPr lang="en-GB" dirty="0" smtClean="0">
                <a:latin typeface="Berlin Sans FB Demi" panose="020E0802020502020306" pitchFamily="34" charset="0"/>
              </a:rPr>
              <a:t>16th February 2022</a:t>
            </a:r>
            <a:endParaRPr lang="en-GB" dirty="0">
              <a:latin typeface="Berlin Sans FB Demi" panose="020E0802020502020306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11721" r="6042"/>
          <a:stretch/>
        </p:blipFill>
        <p:spPr>
          <a:xfrm>
            <a:off x="8637730" y="3878571"/>
            <a:ext cx="1975449" cy="2591240"/>
          </a:xfrm>
        </p:spPr>
      </p:pic>
      <p:sp>
        <p:nvSpPr>
          <p:cNvPr id="17" name="Text Placeholder 8"/>
          <p:cNvSpPr txBox="1">
            <a:spLocks/>
          </p:cNvSpPr>
          <p:nvPr/>
        </p:nvSpPr>
        <p:spPr>
          <a:xfrm>
            <a:off x="5864947" y="4989932"/>
            <a:ext cx="4107190" cy="5533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 smtClean="0">
                <a:latin typeface="Berlin Sans FB Demi" panose="020E0802020502020306" pitchFamily="34" charset="0"/>
              </a:rPr>
              <a:t>Dr.</a:t>
            </a:r>
            <a:r>
              <a:rPr lang="en-GB" dirty="0" smtClean="0">
                <a:latin typeface="Berlin Sans FB Demi" panose="020E0802020502020306" pitchFamily="34" charset="0"/>
              </a:rPr>
              <a:t> </a:t>
            </a:r>
            <a:r>
              <a:rPr lang="en-GB" dirty="0">
                <a:latin typeface="Berlin Sans FB Demi" panose="020E0802020502020306" pitchFamily="34" charset="0"/>
              </a:rPr>
              <a:t>Javier </a:t>
            </a:r>
            <a:r>
              <a:rPr lang="en-GB" dirty="0" smtClean="0">
                <a:latin typeface="Berlin Sans FB Demi" panose="020E0802020502020306" pitchFamily="34" charset="0"/>
              </a:rPr>
              <a:t>Palacios </a:t>
            </a:r>
            <a:r>
              <a:rPr lang="en-GB" dirty="0" err="1" smtClean="0">
                <a:latin typeface="Berlin Sans FB Demi" panose="020E0802020502020306" pitchFamily="34" charset="0"/>
              </a:rPr>
              <a:t>Fenech</a:t>
            </a:r>
            <a:r>
              <a:rPr lang="en-GB" dirty="0">
                <a:latin typeface="Berlin Sans FB Demi" panose="020E0802020502020306" pitchFamily="34" charset="0"/>
              </a:rPr>
              <a:t>,</a:t>
            </a:r>
            <a:endParaRPr lang="en-GB" dirty="0" smtClean="0">
              <a:latin typeface="Berlin Sans FB Demi" panose="020E0802020502020306" pitchFamily="34" charset="0"/>
            </a:endParaRPr>
          </a:p>
          <a:p>
            <a:r>
              <a:rPr lang="en-GB" dirty="0">
                <a:latin typeface="Berlin Sans FB Demi" panose="020E0802020502020306" pitchFamily="34" charset="0"/>
              </a:rPr>
              <a:t>Introduction to R programming...and </a:t>
            </a:r>
            <a:r>
              <a:rPr lang="en-GB" dirty="0" smtClean="0">
                <a:latin typeface="Berlin Sans FB Demi" panose="020E0802020502020306" pitchFamily="34" charset="0"/>
              </a:rPr>
              <a:t>Survival</a:t>
            </a:r>
          </a:p>
          <a:p>
            <a:r>
              <a:rPr lang="en-GB" dirty="0" smtClean="0">
                <a:latin typeface="Berlin Sans FB Demi" panose="020E0802020502020306" pitchFamily="34" charset="0"/>
              </a:rPr>
              <a:t>12th March 2022</a:t>
            </a:r>
            <a:endParaRPr lang="en-GB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1881</TotalTime>
  <Words>161</Words>
  <Application>Microsoft Office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Berlin Sans FB</vt:lpstr>
      <vt:lpstr>Berlin Sans FB Demi</vt:lpstr>
      <vt:lpstr>Gill Sans MT</vt:lpstr>
      <vt:lpstr>Wingdings 2</vt:lpstr>
      <vt:lpstr>Dividend</vt:lpstr>
      <vt:lpstr>R-LADIES GABORONE FIRST MEETUP </vt:lpstr>
      <vt:lpstr>FOUNDERS &amp; organisers</vt:lpstr>
      <vt:lpstr>Who are R-LADIES GABORONE</vt:lpstr>
      <vt:lpstr>Who are r-ladies gaborone</vt:lpstr>
      <vt:lpstr>Vision. Mission. aim</vt:lpstr>
      <vt:lpstr>WHERE IS DATA SCIENCE NEEDED</vt:lpstr>
      <vt:lpstr>PowerPoint Presentation</vt:lpstr>
      <vt:lpstr>FUTURE EVENTS</vt:lpstr>
      <vt:lpstr>PowerPoint Presentation</vt:lpstr>
      <vt:lpstr>Like-Follow-SHARE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58</cp:revision>
  <dcterms:created xsi:type="dcterms:W3CDTF">2021-10-11T14:00:21Z</dcterms:created>
  <dcterms:modified xsi:type="dcterms:W3CDTF">2021-11-06T07:12:31Z</dcterms:modified>
</cp:coreProperties>
</file>